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4" r:id="rId6"/>
    <p:sldId id="261" r:id="rId7"/>
    <p:sldId id="262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4D4"/>
    <a:srgbClr val="FFDFDF"/>
    <a:srgbClr val="FFAFAF"/>
    <a:srgbClr val="FE756A"/>
    <a:srgbClr val="CDBCC2"/>
    <a:srgbClr val="ECC7C7"/>
    <a:srgbClr val="FFCCCC"/>
    <a:srgbClr val="494949"/>
    <a:srgbClr val="FAFAFA"/>
    <a:srgbClr val="FF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14"/>
    <p:restoredTop sz="94674"/>
  </p:normalViewPr>
  <p:slideViewPr>
    <p:cSldViewPr snapToGrid="0" snapToObjects="1">
      <p:cViewPr varScale="1">
        <p:scale>
          <a:sx n="55" d="100"/>
          <a:sy n="55" d="100"/>
        </p:scale>
        <p:origin x="3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85CDD-8067-429D-A32E-FA7FE8E985EF}" type="datetimeFigureOut">
              <a:rPr lang="zh-TW" altLang="en-US" smtClean="0"/>
              <a:t>2020/9/7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4A14C-4412-4690-9464-7DC69486E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07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A14C-4412-4690-9464-7DC69486E68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706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A14C-4412-4690-9464-7DC69486E68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93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F414A8E-CE1B-8F4D-B783-E026BCA7A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5EF3BB10-1424-C048-9E14-5160DCBE4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8739306-84B6-C845-A040-73791B4CB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B531AF3-C6D9-7C4D-8A4E-D85AB654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8E37ED1-6697-0E46-B17B-583AFF8A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6339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1C4FDDE-8932-934C-9185-9889A0BE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D1F46CE9-1393-C64C-A953-B70B31B97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650C515-B244-F84B-BC1B-271B7753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B5DAB5F-5D32-4849-8B8B-11A1C7044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CBAFAC2-35CA-014E-AF50-2F0BE8ED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737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32F27C02-303A-6241-8CAA-8D58A8C65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68D64401-6D1E-124F-8CE5-D4EAE41C1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4A88670-62E5-9242-B0AC-EB6C2DD07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84443FB-98E9-5043-9048-24259A4C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3A78A49-ACBC-C542-B1C8-EAFE5311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286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8C42DD4-8D27-FC4E-A9A2-77744492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5C17F48-A70C-294F-9730-6380D8360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3FB1274-5C3C-8B42-8D15-204A3A27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9DDFB7E1-BD23-A849-A1F9-958E0BF1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5C24E2E-797A-B64B-AEDB-085FD605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71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4DF1585-8384-7743-A4B8-26B2DEB8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7128BD9F-D9B7-6F4F-ACCF-3A7C66168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EA617A47-4CDE-C642-A821-DBE5BC16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CCB264F-F4DD-C64F-88BA-5CD6703C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144C2D38-4C59-CB44-9F74-EBC749A7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095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A7C8AA3-6452-8340-B00D-CEEFC44B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BD71DD5-279B-C743-9861-B75CA6C17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4AFF0B0B-FD64-F74E-9CA8-C40F6A568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D6F178D-193E-6446-8145-F3FC87699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E63D4EB0-8499-D840-814D-74BA412B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8F063C21-140B-3E4C-9995-7ABF84C9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676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021C231-FDBD-BE46-9C3C-A09E8E4F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86E255AE-EA8B-8240-902F-4A8A88B00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528B6812-D970-694C-9F64-65C3DC1B6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7DFBB03F-0AE1-404F-81D7-3735CDF15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69C0E336-EBE7-F448-BAED-DE209F645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B29587B1-47F0-FA48-85F8-281E5C69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18675C07-920B-3648-BE0D-6A30D979F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56509E41-524E-3644-BE04-3C713774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42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A044EF7-C9B5-E747-B0A5-74E8BB4B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398530F2-A035-074B-B787-AB9667C2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FD49386C-9795-B149-BD54-29746DF2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5585E20D-0905-254F-B2AA-0B2F350A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752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1EB04E56-5407-A14C-9A3C-833F56F4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E6EACEB6-8766-0A4D-BB57-FA5C4FAA0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CE9D26BA-7C80-014D-8988-783DEA12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310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A129CB9-F5D5-F843-A65F-2416B750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5A2FF4B-8E05-EE48-A666-2F434D2AF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5639F88E-0ACD-8145-906E-6F9BC0B5B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C72534D-52F2-334F-8F2B-8D791A663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DBEB579-1C09-8741-B92D-598409BC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4D43F17-15FF-5D40-9343-64D6F5AD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064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3EEE5E8-17C4-E94C-A842-6799347C6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C58F83E4-9AF4-534A-80BD-DB4F3314C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222920B4-A3EF-FD48-8545-D237B38E6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5142D35D-8B91-E948-A0D1-1244C922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428BE126-3BD8-4849-BF53-62FD948F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660529CE-9784-D643-969C-3422875F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161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4F010DDE-4484-B642-9AF3-9EDC4A5F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35846892-99CB-694E-ADB7-3F83D9DF3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05EE2A6-DFA4-7847-8601-3F9260BF6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E495B-1BF3-E245-A127-560018A18F6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E033828-CEE2-8445-AFCA-61CD43AA5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83C9038C-B9E8-2F4D-B79D-C50D15EBF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74018-22DF-E14C-9C8F-E1F0BBDB5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852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6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25D94F43-35CB-2042-8836-B6A4048E6FDD}"/>
              </a:ext>
            </a:extLst>
          </p:cNvPr>
          <p:cNvSpPr/>
          <p:nvPr/>
        </p:nvSpPr>
        <p:spPr>
          <a:xfrm>
            <a:off x="4903770" y="5615904"/>
            <a:ext cx="2573476" cy="140963"/>
          </a:xfrm>
          <a:prstGeom prst="rect">
            <a:avLst/>
          </a:prstGeom>
          <a:solidFill>
            <a:srgbClr val="F0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6236A76-9EBE-4349-834C-5759C84E4F9F}"/>
              </a:ext>
            </a:extLst>
          </p:cNvPr>
          <p:cNvSpPr/>
          <p:nvPr/>
        </p:nvSpPr>
        <p:spPr>
          <a:xfrm>
            <a:off x="3463282" y="3802011"/>
            <a:ext cx="5255383" cy="1200283"/>
          </a:xfrm>
          <a:prstGeom prst="rect">
            <a:avLst/>
          </a:prstGeom>
          <a:solidFill>
            <a:srgbClr val="F0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2D75D9A6-94D0-5641-95E0-7D4F07D6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004" y="2196598"/>
            <a:ext cx="3632200" cy="25908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00" y="-12537"/>
            <a:ext cx="12265146" cy="632422"/>
          </a:xfrm>
          <a:prstGeom prst="rect">
            <a:avLst/>
          </a:prstGeom>
          <a:noFill/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903770" y="5363058"/>
            <a:ext cx="25734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TED101 - 21 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侯文婷</a:t>
            </a:r>
            <a:endParaRPr lang="zh-TW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5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66" y="278739"/>
            <a:ext cx="1912683" cy="6243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290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 pitchFamily="2" charset="-128"/>
              </a:rPr>
              <a:t>Wireframe-Web</a:t>
            </a:r>
            <a:endParaRPr lang="en" altLang="zh-TW" sz="2800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1713233" y="3693604"/>
            <a:ext cx="3042492" cy="469280"/>
            <a:chOff x="4137192" y="1310281"/>
            <a:chExt cx="2175140" cy="469280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9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SHOP LIST</a:t>
              </a:r>
              <a:endPara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endParaRPr>
            </a:p>
          </p:txBody>
        </p:sp>
      </p:grpSp>
      <p:pic>
        <p:nvPicPr>
          <p:cNvPr id="18" name="圖片 1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9" y="4397084"/>
            <a:ext cx="1495931" cy="468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10" y="4176212"/>
            <a:ext cx="108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STYLE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連結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09" y="3680307"/>
            <a:ext cx="1563319" cy="468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8880609" y="3428664"/>
            <a:ext cx="878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商店照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片</a:t>
            </a:r>
          </a:p>
        </p:txBody>
      </p:sp>
      <p:pic>
        <p:nvPicPr>
          <p:cNvPr id="22" name="圖片 2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69949" y="1464119"/>
            <a:ext cx="1979379" cy="468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162557" y="1205582"/>
            <a:ext cx="49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標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題</a:t>
            </a:r>
          </a:p>
        </p:txBody>
      </p:sp>
      <p:pic>
        <p:nvPicPr>
          <p:cNvPr id="32" name="圖片 3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8" y="2582644"/>
            <a:ext cx="1495932" cy="468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10" y="2361771"/>
            <a:ext cx="701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店名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4" name="圖片 2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06032" y="3182670"/>
            <a:ext cx="2043298" cy="468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162557" y="2931027"/>
            <a:ext cx="59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地區</a:t>
            </a:r>
          </a:p>
        </p:txBody>
      </p:sp>
      <p:pic>
        <p:nvPicPr>
          <p:cNvPr id="26" name="圖片 2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9" y="3501294"/>
            <a:ext cx="1495932" cy="468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10" y="3280421"/>
            <a:ext cx="888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店家介紹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9" y="5246551"/>
            <a:ext cx="1495931" cy="468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10" y="5025679"/>
            <a:ext cx="108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詳細資訊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09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94" y="147066"/>
            <a:ext cx="2224255" cy="64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290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 pitchFamily="2" charset="-128"/>
              </a:rPr>
              <a:t>Wireframe-Web</a:t>
            </a:r>
            <a:endParaRPr lang="en" altLang="zh-TW" sz="2800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1713233" y="3693604"/>
            <a:ext cx="3042492" cy="469280"/>
            <a:chOff x="4137192" y="1310281"/>
            <a:chExt cx="2175140" cy="469280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9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LOOKBOOK</a:t>
              </a:r>
              <a:endPara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endParaRPr>
            </a:p>
          </p:txBody>
        </p:sp>
      </p:grpSp>
      <p:pic>
        <p:nvPicPr>
          <p:cNvPr id="15" name="圖片 1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7" y="2120589"/>
            <a:ext cx="1676664" cy="468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10" y="1864684"/>
            <a:ext cx="676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</a:t>
            </a:r>
          </a:p>
        </p:txBody>
      </p:sp>
      <p:pic>
        <p:nvPicPr>
          <p:cNvPr id="18" name="圖片 1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8" y="5072223"/>
            <a:ext cx="1729898" cy="468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10" y="4851350"/>
            <a:ext cx="118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標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語</a:t>
            </a:r>
          </a:p>
        </p:txBody>
      </p:sp>
      <p:pic>
        <p:nvPicPr>
          <p:cNvPr id="20" name="圖片 1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45510" y="3680307"/>
            <a:ext cx="1203818" cy="468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162557" y="3428664"/>
            <a:ext cx="59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照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片</a:t>
            </a:r>
          </a:p>
        </p:txBody>
      </p:sp>
      <p:pic>
        <p:nvPicPr>
          <p:cNvPr id="22" name="圖片 2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8785" y="2453862"/>
            <a:ext cx="1080500" cy="4571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155714" y="2195327"/>
            <a:ext cx="49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照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片</a:t>
            </a: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328" y="5946715"/>
            <a:ext cx="1080000" cy="45719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162556" y="5695071"/>
            <a:ext cx="59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照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片</a:t>
            </a:r>
          </a:p>
        </p:txBody>
      </p:sp>
      <p:pic>
        <p:nvPicPr>
          <p:cNvPr id="32" name="圖片 3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8" y="3303928"/>
            <a:ext cx="1576911" cy="4571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09" y="3083055"/>
            <a:ext cx="918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照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片</a:t>
            </a:r>
          </a:p>
        </p:txBody>
      </p:sp>
      <p:pic>
        <p:nvPicPr>
          <p:cNvPr id="24" name="圖片 2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22276" y="5286308"/>
            <a:ext cx="1427051" cy="45719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162556" y="5034667"/>
            <a:ext cx="59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照片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8" y="4193279"/>
            <a:ext cx="1576911" cy="4571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09" y="3972406"/>
            <a:ext cx="918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照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片</a:t>
            </a:r>
          </a:p>
        </p:txBody>
      </p:sp>
    </p:spTree>
    <p:extLst>
      <p:ext uri="{BB962C8B-B14F-4D97-AF65-F5344CB8AC3E}">
        <p14:creationId xmlns:p14="http://schemas.microsoft.com/office/powerpoint/2010/main" val="26154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87" y="262220"/>
            <a:ext cx="3525643" cy="619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290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 pitchFamily="2" charset="-128"/>
              </a:rPr>
              <a:t>Wireframe-Web</a:t>
            </a:r>
            <a:endParaRPr lang="en" altLang="zh-TW" sz="2800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1713233" y="3693604"/>
            <a:ext cx="3042492" cy="469280"/>
            <a:chOff x="4137192" y="1310281"/>
            <a:chExt cx="2175140" cy="469280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9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PICK UP</a:t>
              </a:r>
              <a:endPara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endParaRPr>
            </a:p>
          </p:txBody>
        </p:sp>
      </p:grpSp>
      <p:pic>
        <p:nvPicPr>
          <p:cNvPr id="15" name="圖片 1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33" y="2593499"/>
            <a:ext cx="2491168" cy="4571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653176" y="2337595"/>
            <a:ext cx="1282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</a:t>
            </a:r>
          </a:p>
        </p:txBody>
      </p:sp>
      <p:pic>
        <p:nvPicPr>
          <p:cNvPr id="20" name="圖片 1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0" y="4425576"/>
            <a:ext cx="1857311" cy="45719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740900" y="4183652"/>
            <a:ext cx="771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商品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名</a:t>
            </a:r>
          </a:p>
        </p:txBody>
      </p:sp>
      <p:pic>
        <p:nvPicPr>
          <p:cNvPr id="32" name="圖片 3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34" y="3228710"/>
            <a:ext cx="1729898" cy="4571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653175" y="3007837"/>
            <a:ext cx="136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商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品照片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4" name="圖片 2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99" y="5645618"/>
            <a:ext cx="1743011" cy="45719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449193" y="5393977"/>
            <a:ext cx="105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加入購物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車</a:t>
            </a:r>
          </a:p>
        </p:txBody>
      </p:sp>
      <p:pic>
        <p:nvPicPr>
          <p:cNvPr id="26" name="圖片 2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34" y="4517452"/>
            <a:ext cx="1881566" cy="4571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653175" y="4296579"/>
            <a:ext cx="1096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價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格</a:t>
            </a:r>
          </a:p>
        </p:txBody>
      </p:sp>
    </p:spTree>
    <p:extLst>
      <p:ext uri="{BB962C8B-B14F-4D97-AF65-F5344CB8AC3E}">
        <p14:creationId xmlns:p14="http://schemas.microsoft.com/office/powerpoint/2010/main" val="15078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23" y="923344"/>
            <a:ext cx="3873479" cy="501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290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 pitchFamily="2" charset="-128"/>
              </a:rPr>
              <a:t>Wireframe-Web</a:t>
            </a:r>
            <a:endParaRPr lang="en" altLang="zh-TW" sz="2800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1713233" y="3693604"/>
            <a:ext cx="3042492" cy="469280"/>
            <a:chOff x="4137192" y="1310281"/>
            <a:chExt cx="2175140" cy="469280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9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CONTACT</a:t>
              </a:r>
              <a:endPara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endParaRPr>
            </a:p>
          </p:txBody>
        </p:sp>
      </p:grpSp>
      <p:pic>
        <p:nvPicPr>
          <p:cNvPr id="15" name="圖片 1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33" y="3494527"/>
            <a:ext cx="2491168" cy="468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653176" y="3238623"/>
            <a:ext cx="1282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</a:t>
            </a:r>
          </a:p>
        </p:txBody>
      </p:sp>
      <p:pic>
        <p:nvPicPr>
          <p:cNvPr id="18" name="圖片 1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33" y="4320015"/>
            <a:ext cx="2389567" cy="468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653175" y="4107513"/>
            <a:ext cx="604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TITLE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02831" y="4086944"/>
            <a:ext cx="3051110" cy="468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909809" y="3845020"/>
            <a:ext cx="753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E-MAIL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33" y="3873405"/>
            <a:ext cx="2389567" cy="468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653175" y="3652532"/>
            <a:ext cx="735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NAME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51799" y="4852912"/>
            <a:ext cx="2448125" cy="468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791701" y="4610989"/>
            <a:ext cx="918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MESSAGE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25" y="5078028"/>
            <a:ext cx="2813475" cy="468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661067" y="4865527"/>
            <a:ext cx="1088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SEND BUTTON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563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1603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 pitchFamily="2" charset="-128"/>
              </a:rPr>
              <a:t>MOCK UP</a:t>
            </a:r>
            <a:endParaRPr lang="en" altLang="zh-TW" sz="2800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2875041" y="6156502"/>
            <a:ext cx="3042492" cy="469280"/>
            <a:chOff x="4137192" y="1310281"/>
            <a:chExt cx="2175140" cy="469280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9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INDEX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71" y="252138"/>
            <a:ext cx="1812550" cy="636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8" y="267368"/>
            <a:ext cx="1668877" cy="635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6985278" y="6156502"/>
            <a:ext cx="3042492" cy="469280"/>
            <a:chOff x="4137192" y="1310281"/>
            <a:chExt cx="2175140" cy="469280"/>
          </a:xfrm>
        </p:grpSpPr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9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STYLE</a:t>
              </a: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7" y="265586"/>
            <a:ext cx="1668877" cy="9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4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1603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 pitchFamily="2" charset="-128"/>
              </a:rPr>
              <a:t>MOCK UP</a:t>
            </a:r>
            <a:endParaRPr lang="en" altLang="zh-TW" sz="2800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2062439" y="6156502"/>
            <a:ext cx="3042491" cy="469280"/>
            <a:chOff x="4137192" y="1310281"/>
            <a:chExt cx="2175139" cy="469280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8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SHOP LIST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6573727" y="6156502"/>
            <a:ext cx="3042492" cy="469280"/>
            <a:chOff x="4137192" y="1310281"/>
            <a:chExt cx="2175140" cy="469280"/>
          </a:xfrm>
        </p:grpSpPr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9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LOOKBOOK</a:t>
              </a: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06" y="267368"/>
            <a:ext cx="1798368" cy="635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728" y="267368"/>
            <a:ext cx="1945523" cy="635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06" y="267368"/>
            <a:ext cx="1798368" cy="101260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57" y="280815"/>
            <a:ext cx="1916694" cy="10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1603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 pitchFamily="2" charset="-128"/>
              </a:rPr>
              <a:t>MOCK UP</a:t>
            </a:r>
            <a:endParaRPr lang="en" altLang="zh-TW" sz="2800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1950145" y="6156502"/>
            <a:ext cx="3042491" cy="469280"/>
            <a:chOff x="4137192" y="1310281"/>
            <a:chExt cx="2175139" cy="469280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8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P</a:t>
              </a:r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ICK UP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6686021" y="6156502"/>
            <a:ext cx="3042492" cy="469280"/>
            <a:chOff x="4137192" y="1310281"/>
            <a:chExt cx="2175140" cy="469280"/>
          </a:xfrm>
        </p:grpSpPr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9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CONTACT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71" y="492350"/>
            <a:ext cx="2751704" cy="6125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480" y="2658455"/>
            <a:ext cx="2588628" cy="3959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480" y="2658454"/>
            <a:ext cx="2589634" cy="14563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71" y="492349"/>
            <a:ext cx="2751704" cy="15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7" y="338522"/>
            <a:ext cx="2453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/>
              <a:t>Reference Web</a:t>
            </a:r>
          </a:p>
          <a:p>
            <a:pPr algn="ctr"/>
            <a:endParaRPr lang="en" altLang="zh-TW" sz="2800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3946967" y="2150037"/>
            <a:ext cx="1276675" cy="469280"/>
            <a:chOff x="3213388" y="1310281"/>
            <a:chExt cx="1011334" cy="469280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87530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3213388" y="1310281"/>
              <a:ext cx="923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ja-JP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ロゼット</a:t>
              </a:r>
              <a:endPara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89201" y="2150036"/>
            <a:ext cx="406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rPr>
              <a:t>https://pasta.rosette.jp/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  <a:ea typeface="Heiti TC Medium" pitchFamily="2" charset="-128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3473254" y="3072648"/>
            <a:ext cx="1758206" cy="469280"/>
            <a:chOff x="2523379" y="1310281"/>
            <a:chExt cx="1708251" cy="469280"/>
          </a:xfrm>
        </p:grpSpPr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4438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2523379" y="1310281"/>
              <a:ext cx="161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dirty="0" err="1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woman.chintai</a:t>
              </a:r>
              <a:endPara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89201" y="3072647"/>
            <a:ext cx="631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rPr>
              <a:t>https://www.instagram.com/woman.chintai/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2643916" y="3987644"/>
            <a:ext cx="2595949" cy="469280"/>
            <a:chOff x="1584859" y="1310281"/>
            <a:chExt cx="2651617" cy="469280"/>
          </a:xfrm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9284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1584859" y="1310281"/>
              <a:ext cx="2552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it-IT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NIL </a:t>
              </a:r>
              <a:r>
                <a:rPr lang="it-IT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DUE / NIL UN </a:t>
              </a:r>
              <a:r>
                <a:rPr lang="it-IT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TOKYO</a:t>
              </a:r>
              <a:endParaRPr lang="it-IT" altLang="zh-TW" dirty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92768" y="3987643"/>
            <a:ext cx="406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rPr>
              <a:t>http://nilduenilun-tokyo.com/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  <a:ea typeface="Heiti TC Medium" pitchFamily="2" charset="-128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3760335" y="4862203"/>
            <a:ext cx="1476552" cy="469280"/>
            <a:chOff x="2761175" y="1310281"/>
            <a:chExt cx="1472260" cy="469280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2761175" y="1310281"/>
              <a:ext cx="1376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猿田彦珈琲</a:t>
              </a:r>
              <a:endPara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92768" y="4862202"/>
            <a:ext cx="406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rPr>
              <a:t>https://sarutahiko.co/shop/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77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6236A76-9EBE-4349-834C-5759C84E4F9F}"/>
              </a:ext>
            </a:extLst>
          </p:cNvPr>
          <p:cNvSpPr/>
          <p:nvPr/>
        </p:nvSpPr>
        <p:spPr>
          <a:xfrm>
            <a:off x="5238919" y="3089630"/>
            <a:ext cx="4245323" cy="969594"/>
          </a:xfrm>
          <a:prstGeom prst="rect">
            <a:avLst/>
          </a:prstGeom>
          <a:solidFill>
            <a:srgbClr val="F0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="" xmlns:a16="http://schemas.microsoft.com/office/drawing/2014/main" id="{2D75D9A6-94D0-5641-95E0-7D4F07D6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296" y="1696868"/>
            <a:ext cx="2934108" cy="20928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231758" y="4797769"/>
            <a:ext cx="6283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ZWAdobeF" pitchFamily="2" charset="0"/>
              </a:rPr>
              <a:t>Thank you for your time.</a:t>
            </a:r>
            <a:endParaRPr lang="en" altLang="zh-TW" sz="28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ZWAdobeF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41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4780414" y="2062933"/>
            <a:ext cx="3199645" cy="457221"/>
            <a:chOff x="4137192" y="1322340"/>
            <a:chExt cx="3199645" cy="457221"/>
          </a:xfrm>
        </p:grpSpPr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62122" y="1390573"/>
              <a:ext cx="307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關於 </a:t>
              </a:r>
              <a:r>
                <a:rPr lang="en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eiti TC Medium" pitchFamily="2" charset="-128"/>
                </a:rPr>
                <a:t>Lady’s Closet </a:t>
              </a:r>
              <a:r>
                <a:rPr lang="en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Heiti TC Medium" pitchFamily="2" charset="-128"/>
                </a:rPr>
                <a:t>Tokyo</a:t>
              </a: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66E608E3-51E8-3E4E-8D66-DB39DEC8C933}"/>
              </a:ext>
            </a:extLst>
          </p:cNvPr>
          <p:cNvSpPr txBox="1"/>
          <p:nvPr/>
        </p:nvSpPr>
        <p:spPr>
          <a:xfrm>
            <a:off x="4893082" y="2921471"/>
            <a:ext cx="295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目標客群</a:t>
            </a:r>
            <a:endParaRPr lang="en" altLang="zh-TW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5A5643D1-983C-A446-A88D-CA8AA63C92A1}"/>
              </a:ext>
            </a:extLst>
          </p:cNvPr>
          <p:cNvSpPr txBox="1"/>
          <p:nvPr/>
        </p:nvSpPr>
        <p:spPr>
          <a:xfrm>
            <a:off x="4905344" y="3737547"/>
            <a:ext cx="151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商標設計</a:t>
            </a:r>
            <a:endParaRPr lang="en" altLang="zh-TW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66A26B63-B20A-FB40-B8C3-7BF624A5798C}"/>
              </a:ext>
            </a:extLst>
          </p:cNvPr>
          <p:cNvSpPr txBox="1"/>
          <p:nvPr/>
        </p:nvSpPr>
        <p:spPr>
          <a:xfrm>
            <a:off x="4905344" y="4516073"/>
            <a:ext cx="151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色彩計畫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D523467E-7CDC-1149-9054-5451D2005723}"/>
              </a:ext>
            </a:extLst>
          </p:cNvPr>
          <p:cNvSpPr txBox="1"/>
          <p:nvPr/>
        </p:nvSpPr>
        <p:spPr>
          <a:xfrm>
            <a:off x="9052515" y="2134809"/>
            <a:ext cx="151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Site </a:t>
            </a:r>
            <a:r>
              <a:rPr lang="en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endParaRPr lang="en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7071588D-9489-1641-B129-6EBC981D6A15}"/>
              </a:ext>
            </a:extLst>
          </p:cNvPr>
          <p:cNvSpPr txBox="1"/>
          <p:nvPr/>
        </p:nvSpPr>
        <p:spPr>
          <a:xfrm>
            <a:off x="9052515" y="2937191"/>
            <a:ext cx="230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 pitchFamily="2" charset="-128"/>
              </a:rPr>
              <a:t>Wireframe-Web</a:t>
            </a:r>
            <a:endParaRPr lang="en" altLang="zh-TW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1D6891B8-39CF-4A43-A56A-3291C72E1A81}"/>
              </a:ext>
            </a:extLst>
          </p:cNvPr>
          <p:cNvSpPr txBox="1"/>
          <p:nvPr/>
        </p:nvSpPr>
        <p:spPr>
          <a:xfrm>
            <a:off x="9052515" y="3737547"/>
            <a:ext cx="295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Mock </a:t>
            </a:r>
            <a:r>
              <a:rPr lang="en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</a:t>
            </a:r>
            <a:endParaRPr lang="en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2EAFF308-0E39-3647-89E0-D170F1C9B762}"/>
              </a:ext>
            </a:extLst>
          </p:cNvPr>
          <p:cNvSpPr txBox="1"/>
          <p:nvPr/>
        </p:nvSpPr>
        <p:spPr>
          <a:xfrm>
            <a:off x="9052514" y="4537903"/>
            <a:ext cx="201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/>
              <a:t>Reference Web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22FA5385-CBB4-EE47-979D-07928129D5A2}"/>
              </a:ext>
            </a:extLst>
          </p:cNvPr>
          <p:cNvSpPr/>
          <p:nvPr/>
        </p:nvSpPr>
        <p:spPr>
          <a:xfrm>
            <a:off x="4776146" y="2865315"/>
            <a:ext cx="96243" cy="457221"/>
          </a:xfrm>
          <a:prstGeom prst="rect">
            <a:avLst/>
          </a:prstGeom>
          <a:solidFill>
            <a:srgbClr val="F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1A1564EE-C709-0944-AA0B-37F9E4C2E813}"/>
              </a:ext>
            </a:extLst>
          </p:cNvPr>
          <p:cNvSpPr/>
          <p:nvPr/>
        </p:nvSpPr>
        <p:spPr>
          <a:xfrm>
            <a:off x="4776712" y="3669169"/>
            <a:ext cx="96243" cy="457221"/>
          </a:xfrm>
          <a:prstGeom prst="rect">
            <a:avLst/>
          </a:prstGeom>
          <a:solidFill>
            <a:srgbClr val="F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A5C6757C-8ECD-7A4C-8312-BDD91B095805}"/>
              </a:ext>
            </a:extLst>
          </p:cNvPr>
          <p:cNvSpPr/>
          <p:nvPr/>
        </p:nvSpPr>
        <p:spPr>
          <a:xfrm>
            <a:off x="4776146" y="4452928"/>
            <a:ext cx="96243" cy="457221"/>
          </a:xfrm>
          <a:prstGeom prst="rect">
            <a:avLst/>
          </a:prstGeom>
          <a:solidFill>
            <a:srgbClr val="F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F02DE4A0-22A0-2849-B48A-B0E775526BDC}"/>
              </a:ext>
            </a:extLst>
          </p:cNvPr>
          <p:cNvSpPr/>
          <p:nvPr/>
        </p:nvSpPr>
        <p:spPr>
          <a:xfrm>
            <a:off x="8956272" y="2060578"/>
            <a:ext cx="96243" cy="457221"/>
          </a:xfrm>
          <a:prstGeom prst="rect">
            <a:avLst/>
          </a:prstGeom>
          <a:solidFill>
            <a:srgbClr val="F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7FAE49C5-7035-1340-BAF3-62361329330D}"/>
              </a:ext>
            </a:extLst>
          </p:cNvPr>
          <p:cNvSpPr/>
          <p:nvPr/>
        </p:nvSpPr>
        <p:spPr>
          <a:xfrm>
            <a:off x="8956271" y="2862470"/>
            <a:ext cx="96243" cy="457221"/>
          </a:xfrm>
          <a:prstGeom prst="rect">
            <a:avLst/>
          </a:prstGeom>
          <a:solidFill>
            <a:srgbClr val="F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7A80A3C1-2DC1-4544-B1E5-6A0F27A38D5D}"/>
              </a:ext>
            </a:extLst>
          </p:cNvPr>
          <p:cNvSpPr/>
          <p:nvPr/>
        </p:nvSpPr>
        <p:spPr>
          <a:xfrm>
            <a:off x="8956271" y="3666324"/>
            <a:ext cx="96243" cy="457221"/>
          </a:xfrm>
          <a:prstGeom prst="rect">
            <a:avLst/>
          </a:prstGeom>
          <a:solidFill>
            <a:srgbClr val="F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9D2A2856-105D-F049-9E0C-4D306EFA1A54}"/>
              </a:ext>
            </a:extLst>
          </p:cNvPr>
          <p:cNvSpPr/>
          <p:nvPr/>
        </p:nvSpPr>
        <p:spPr>
          <a:xfrm>
            <a:off x="8956270" y="4450083"/>
            <a:ext cx="96243" cy="457221"/>
          </a:xfrm>
          <a:prstGeom prst="rect">
            <a:avLst/>
          </a:prstGeom>
          <a:solidFill>
            <a:srgbClr val="F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="" xmlns:a16="http://schemas.microsoft.com/office/drawing/2014/main" id="{356E37C4-9F29-4747-9C36-A863CF7C8A2C}"/>
              </a:ext>
            </a:extLst>
          </p:cNvPr>
          <p:cNvSpPr txBox="1"/>
          <p:nvPr/>
        </p:nvSpPr>
        <p:spPr>
          <a:xfrm>
            <a:off x="4275209" y="2060578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i="1" dirty="0">
                <a:solidFill>
                  <a:srgbClr val="FFDFDF"/>
                </a:solidFill>
                <a:latin typeface="Franklin Gothic Heavy" panose="020B0603020102020204" pitchFamily="34" charset="0"/>
              </a:rPr>
              <a:t>1</a:t>
            </a:r>
            <a:endParaRPr kumimoji="1" lang="zh-TW" altLang="en-US" sz="2400" b="1" i="1" dirty="0">
              <a:solidFill>
                <a:srgbClr val="FFDFDF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="" xmlns:a16="http://schemas.microsoft.com/office/drawing/2014/main" id="{6D64A5A0-B23A-4344-A0B6-68D4FF33EB38}"/>
              </a:ext>
            </a:extLst>
          </p:cNvPr>
          <p:cNvSpPr txBox="1"/>
          <p:nvPr/>
        </p:nvSpPr>
        <p:spPr>
          <a:xfrm>
            <a:off x="4261641" y="2841689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i="1" dirty="0">
                <a:solidFill>
                  <a:srgbClr val="FFDFDF"/>
                </a:solidFill>
                <a:latin typeface="Franklin Gothic Heavy" panose="020B0603020102020204" pitchFamily="34" charset="0"/>
              </a:rPr>
              <a:t>2</a:t>
            </a:r>
            <a:endParaRPr kumimoji="1" lang="zh-TW" altLang="en-US" sz="2400" b="1" i="1" dirty="0">
              <a:solidFill>
                <a:srgbClr val="FFDFDF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="" xmlns:a16="http://schemas.microsoft.com/office/drawing/2014/main" id="{1531518C-7D92-A34E-8B1E-244C55D17A18}"/>
              </a:ext>
            </a:extLst>
          </p:cNvPr>
          <p:cNvSpPr txBox="1"/>
          <p:nvPr/>
        </p:nvSpPr>
        <p:spPr>
          <a:xfrm>
            <a:off x="4256712" y="3666324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i="1" dirty="0">
                <a:solidFill>
                  <a:srgbClr val="FFDFDF"/>
                </a:solidFill>
                <a:latin typeface="Franklin Gothic Heavy" panose="020B0603020102020204" pitchFamily="34" charset="0"/>
              </a:rPr>
              <a:t>3</a:t>
            </a:r>
            <a:endParaRPr kumimoji="1" lang="zh-TW" altLang="en-US" sz="2400" b="1" i="1" dirty="0">
              <a:solidFill>
                <a:srgbClr val="FFDFDF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="" xmlns:a16="http://schemas.microsoft.com/office/drawing/2014/main" id="{E41E27DF-A50A-4E45-8F62-37D1BC1157EE}"/>
              </a:ext>
            </a:extLst>
          </p:cNvPr>
          <p:cNvSpPr txBox="1"/>
          <p:nvPr/>
        </p:nvSpPr>
        <p:spPr>
          <a:xfrm>
            <a:off x="4261179" y="445008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i="1" dirty="0">
                <a:solidFill>
                  <a:srgbClr val="FFDFDF"/>
                </a:solidFill>
                <a:latin typeface="Franklin Gothic Heavy" panose="020B0603020102020204" pitchFamily="34" charset="0"/>
              </a:rPr>
              <a:t>4</a:t>
            </a:r>
            <a:endParaRPr kumimoji="1" lang="zh-TW" altLang="en-US" sz="2400" b="1" i="1" dirty="0">
              <a:solidFill>
                <a:srgbClr val="FFDFDF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="" xmlns:a16="http://schemas.microsoft.com/office/drawing/2014/main" id="{B3FAA886-90BF-C94A-8DAC-40F4B2E61208}"/>
              </a:ext>
            </a:extLst>
          </p:cNvPr>
          <p:cNvSpPr txBox="1"/>
          <p:nvPr/>
        </p:nvSpPr>
        <p:spPr>
          <a:xfrm>
            <a:off x="8440879" y="2060578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i="1" dirty="0" smtClean="0">
                <a:solidFill>
                  <a:srgbClr val="FFDFDF"/>
                </a:solidFill>
                <a:latin typeface="Franklin Gothic Heavy" panose="020B0603020102020204" pitchFamily="34" charset="0"/>
              </a:rPr>
              <a:t>6</a:t>
            </a:r>
            <a:endParaRPr kumimoji="1" lang="zh-TW" altLang="en-US" sz="2400" b="1" i="1" dirty="0">
              <a:solidFill>
                <a:srgbClr val="FFDFDF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="" xmlns:a16="http://schemas.microsoft.com/office/drawing/2014/main" id="{5CDB02D6-6E54-984E-AC56-99C0DB089A33}"/>
              </a:ext>
            </a:extLst>
          </p:cNvPr>
          <p:cNvSpPr txBox="1"/>
          <p:nvPr/>
        </p:nvSpPr>
        <p:spPr>
          <a:xfrm>
            <a:off x="8427311" y="2841689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i="1" dirty="0">
                <a:solidFill>
                  <a:srgbClr val="FFDFDF"/>
                </a:solidFill>
                <a:latin typeface="Franklin Gothic Heavy" panose="020B0603020102020204" pitchFamily="34" charset="0"/>
              </a:rPr>
              <a:t>7</a:t>
            </a:r>
            <a:endParaRPr kumimoji="1" lang="zh-TW" altLang="en-US" sz="2400" b="1" i="1" dirty="0">
              <a:solidFill>
                <a:srgbClr val="FFDFDF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="" xmlns:a16="http://schemas.microsoft.com/office/drawing/2014/main" id="{5CE7FD2C-C6C2-EA47-B545-2FDEDB0F712B}"/>
              </a:ext>
            </a:extLst>
          </p:cNvPr>
          <p:cNvSpPr txBox="1"/>
          <p:nvPr/>
        </p:nvSpPr>
        <p:spPr>
          <a:xfrm>
            <a:off x="8422382" y="3666324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i="1" dirty="0">
                <a:solidFill>
                  <a:srgbClr val="FFDFDF"/>
                </a:solidFill>
                <a:latin typeface="Franklin Gothic Heavy" panose="020B0603020102020204" pitchFamily="34" charset="0"/>
              </a:rPr>
              <a:t>8</a:t>
            </a:r>
            <a:endParaRPr kumimoji="1" lang="zh-TW" altLang="en-US" sz="2400" b="1" i="1" dirty="0">
              <a:solidFill>
                <a:srgbClr val="FFDFDF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="" xmlns:a16="http://schemas.microsoft.com/office/drawing/2014/main" id="{248EE052-DC83-7C41-BB5C-DE55D1148CBB}"/>
              </a:ext>
            </a:extLst>
          </p:cNvPr>
          <p:cNvSpPr txBox="1"/>
          <p:nvPr/>
        </p:nvSpPr>
        <p:spPr>
          <a:xfrm>
            <a:off x="8426849" y="445008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i="1" dirty="0">
                <a:solidFill>
                  <a:srgbClr val="FFDFDF"/>
                </a:solidFill>
                <a:latin typeface="Franklin Gothic Heavy" panose="020B0603020102020204" pitchFamily="34" charset="0"/>
              </a:rPr>
              <a:t>9</a:t>
            </a:r>
            <a:endParaRPr kumimoji="1" lang="zh-TW" altLang="en-US" sz="2400" b="1" i="1" dirty="0">
              <a:solidFill>
                <a:srgbClr val="FFDFDF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151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目錄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D523467E-7CDC-1149-9054-5451D2005723}"/>
              </a:ext>
            </a:extLst>
          </p:cNvPr>
          <p:cNvSpPr txBox="1"/>
          <p:nvPr/>
        </p:nvSpPr>
        <p:spPr>
          <a:xfrm>
            <a:off x="4905343" y="5278242"/>
            <a:ext cx="151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defRPr>
            </a:lvl1pPr>
          </a:lstStyle>
          <a:p>
            <a:r>
              <a:rPr lang="zh-TW" altLang="en-US" dirty="0" smtClean="0"/>
              <a:t>字體</a:t>
            </a:r>
            <a:r>
              <a:rPr lang="zh-TW" altLang="en-US" dirty="0"/>
              <a:t>計畫</a:t>
            </a:r>
            <a:endParaRPr lang="en" altLang="zh-TW" dirty="0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F02DE4A0-22A0-2849-B48A-B0E775526BDC}"/>
              </a:ext>
            </a:extLst>
          </p:cNvPr>
          <p:cNvSpPr/>
          <p:nvPr/>
        </p:nvSpPr>
        <p:spPr>
          <a:xfrm>
            <a:off x="4780414" y="5234733"/>
            <a:ext cx="96243" cy="457221"/>
          </a:xfrm>
          <a:prstGeom prst="rect">
            <a:avLst/>
          </a:prstGeom>
          <a:solidFill>
            <a:srgbClr val="F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B3FAA886-90BF-C94A-8DAC-40F4B2E61208}"/>
              </a:ext>
            </a:extLst>
          </p:cNvPr>
          <p:cNvSpPr txBox="1"/>
          <p:nvPr/>
        </p:nvSpPr>
        <p:spPr>
          <a:xfrm>
            <a:off x="4265021" y="523473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i="1" dirty="0" smtClean="0">
                <a:solidFill>
                  <a:srgbClr val="FFDFDF"/>
                </a:solidFill>
                <a:latin typeface="Franklin Gothic Heavy" panose="020B0603020102020204" pitchFamily="34" charset="0"/>
              </a:rPr>
              <a:t>5</a:t>
            </a:r>
            <a:endParaRPr kumimoji="1" lang="zh-TW" altLang="en-US" sz="2400" b="1" i="1" dirty="0">
              <a:solidFill>
                <a:srgbClr val="FFDFDF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8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3942168" y="1884023"/>
            <a:ext cx="3042493" cy="457326"/>
            <a:chOff x="4137192" y="1322340"/>
            <a:chExt cx="2175141" cy="457326"/>
          </a:xfrm>
        </p:grpSpPr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70" y="1379556"/>
              <a:ext cx="2065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關於網頁</a:t>
              </a:r>
            </a:p>
          </p:txBody>
        </p:sp>
      </p:grpSp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3531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  <a:cs typeface="Arial Unicode MS" panose="020B0604020202020204" pitchFamily="34" charset="-120"/>
              </a:rPr>
              <a:t>Lady</a:t>
            </a:r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 pitchFamily="34" charset="-120"/>
                <a:cs typeface="Arial Unicode MS" panose="020B0604020202020204" pitchFamily="34" charset="-120"/>
              </a:rPr>
              <a:t>’</a:t>
            </a:r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  <a:cs typeface="Arial Unicode MS" panose="020B0604020202020204" pitchFamily="34" charset="-120"/>
              </a:rPr>
              <a:t>s </a:t>
            </a:r>
            <a:r>
              <a:rPr lang="en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  <a:cs typeface="Arial Unicode MS" panose="020B0604020202020204" pitchFamily="34" charset="-120"/>
              </a:rPr>
              <a:t>Closet </a:t>
            </a:r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  <a:cs typeface="Arial Unicode MS" panose="020B0604020202020204" pitchFamily="34" charset="-120"/>
              </a:rPr>
              <a:t>Tokyo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076789" y="2457119"/>
            <a:ext cx="569337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網站集結東京代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地區如新宿、中目黑等地，女性獨特服裝風格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，並推薦精選店家，瀏覽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Lookbook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真人穿搭，精選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商品頁可供購物選擇。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3959947" y="4699302"/>
            <a:ext cx="3042493" cy="457326"/>
            <a:chOff x="4137192" y="1322340"/>
            <a:chExt cx="2175141" cy="457326"/>
          </a:xfrm>
        </p:grpSpPr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70" y="1379556"/>
              <a:ext cx="2065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目標客</a:t>
              </a:r>
              <a:r>
                <a:rPr lang="zh-TW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群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112660" y="5340413"/>
            <a:ext cx="569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注重時尚穿搭，喜愛日本服飾風格的女性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27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EE964883-EFDC-6546-8091-1715B154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71" y="2475125"/>
            <a:ext cx="3632200" cy="2590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16476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商標設計</a:t>
            </a:r>
            <a:endParaRPr lang="zh-TW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314" y="4717022"/>
            <a:ext cx="236250" cy="2362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924" y="4707689"/>
            <a:ext cx="236250" cy="2362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938564" y="465048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#</a:t>
            </a:r>
            <a:r>
              <a:rPr lang="zh-TW" altLang="en-US" dirty="0" smtClean="0"/>
              <a:t> </a:t>
            </a:r>
            <a:r>
              <a:rPr lang="en-US" altLang="zh-TW" dirty="0" smtClean="0"/>
              <a:t>000000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534174" y="4641148"/>
            <a:ext cx="1070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#</a:t>
            </a:r>
            <a:r>
              <a:rPr lang="zh-TW" altLang="en-US" dirty="0" smtClean="0"/>
              <a:t> </a:t>
            </a:r>
            <a:r>
              <a:rPr lang="en-US" altLang="zh-TW" dirty="0" smtClean="0"/>
              <a:t>FCBBC8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892" y="2475125"/>
            <a:ext cx="1080000" cy="16875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6586902" y="2788474"/>
            <a:ext cx="5571697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衣架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的形狀構成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Lady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’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體流線帶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出女性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柔和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點綴櫻花日式氛圍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6586902" y="2225943"/>
            <a:ext cx="151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設計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理念</a:t>
            </a:r>
          </a:p>
        </p:txBody>
      </p:sp>
    </p:spTree>
    <p:extLst>
      <p:ext uri="{BB962C8B-B14F-4D97-AF65-F5344CB8AC3E}">
        <p14:creationId xmlns:p14="http://schemas.microsoft.com/office/powerpoint/2010/main" val="35230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BA4EDE5A-EEC8-2845-A315-FF6D8B157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98" y="2803345"/>
            <a:ext cx="1203868" cy="25363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16476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商標設計</a:t>
            </a:r>
            <a:endParaRPr lang="zh-TW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306" y="2474738"/>
            <a:ext cx="1639685" cy="16396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921" y="4301238"/>
            <a:ext cx="1508150" cy="15152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423" y="5254195"/>
            <a:ext cx="236250" cy="2362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011673" y="5187654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#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000000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726" y="3148225"/>
            <a:ext cx="1080000" cy="1687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2694736" y="3496759"/>
            <a:ext cx="36801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東京本身就是流行的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交融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東京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鐵塔與人台鐵架的線條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即將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展示多變的女孩風格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2694736" y="2924443"/>
            <a:ext cx="151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設計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理念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1258196" y="799620"/>
            <a:ext cx="1517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1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TC Medium" pitchFamily="2" charset="-128"/>
              </a:rPr>
              <a:t>other</a:t>
            </a:r>
            <a:endParaRPr lang="zh-TW" altLang="en-US" sz="1600" spc="13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Heiti TC Medium" pitchFamily="2" charset="-128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493" y="5249764"/>
            <a:ext cx="236250" cy="23625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522743" y="5183223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000000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6071" y="3148225"/>
            <a:ext cx="1080000" cy="16875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8171082" y="3486974"/>
            <a:ext cx="38275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 </a:t>
            </a:r>
            <a:r>
              <a:rPr lang="en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Lady</a:t>
            </a:r>
            <a:r>
              <a:rPr lang="en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’</a:t>
            </a:r>
            <a:r>
              <a:rPr lang="en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 </a:t>
            </a:r>
            <a:r>
              <a:rPr lang="en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Closet Tokyo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開頭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字母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組成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外圍圓型代表日本國旗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8171081" y="2924443"/>
            <a:ext cx="151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設計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理念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9252" y="5244139"/>
            <a:ext cx="247500" cy="2475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106105" y="5183223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 F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9D2D2</a:t>
            </a:r>
          </a:p>
        </p:txBody>
      </p:sp>
    </p:spTree>
    <p:extLst>
      <p:ext uri="{BB962C8B-B14F-4D97-AF65-F5344CB8AC3E}">
        <p14:creationId xmlns:p14="http://schemas.microsoft.com/office/powerpoint/2010/main" val="228354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810228" y="338522"/>
            <a:ext cx="15394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色彩計畫</a:t>
            </a:r>
            <a:endParaRPr lang="zh-TW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66" y="1099731"/>
            <a:ext cx="1453601" cy="1453601"/>
          </a:xfrm>
          <a:prstGeom prst="rect">
            <a:avLst/>
          </a:prstGeom>
          <a:solidFill>
            <a:srgbClr val="ECC7C7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45362" y="1099731"/>
            <a:ext cx="1454400" cy="147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6600834" y="2735047"/>
            <a:ext cx="1199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#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EDEDED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29338" y="2716248"/>
            <a:ext cx="1143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#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ECC7C7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256" y="1099730"/>
            <a:ext cx="1453601" cy="145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8844372" y="2716248"/>
            <a:ext cx="1098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#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/>
              </a:rPr>
              <a:t>F9F5F5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8568" y="4210169"/>
            <a:ext cx="2164466" cy="1192192"/>
          </a:xfrm>
          <a:prstGeom prst="rect">
            <a:avLst/>
          </a:prstGeom>
          <a:solidFill>
            <a:srgbClr val="F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821801" y="4560043"/>
            <a:ext cx="17362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字體計畫</a:t>
            </a:r>
            <a:endParaRPr lang="zh-TW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25D94F43-35CB-2042-8836-B6A4048E6FDD}"/>
              </a:ext>
            </a:extLst>
          </p:cNvPr>
          <p:cNvSpPr/>
          <p:nvPr/>
        </p:nvSpPr>
        <p:spPr>
          <a:xfrm>
            <a:off x="4174266" y="4634177"/>
            <a:ext cx="134621" cy="457221"/>
          </a:xfrm>
          <a:prstGeom prst="rect">
            <a:avLst/>
          </a:prstGeom>
          <a:solidFill>
            <a:srgbClr val="F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4372362" y="5364996"/>
            <a:ext cx="569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優美，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適合應用於海報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設計等應用。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87" y="4565967"/>
            <a:ext cx="3389307" cy="5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164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Site </a:t>
            </a:r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endParaRPr lang="en" altLang="zh-TW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728" y="1104900"/>
            <a:ext cx="8553538" cy="52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290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 pitchFamily="2" charset="-128"/>
              </a:rPr>
              <a:t>Wireframe-Web</a:t>
            </a:r>
            <a:endParaRPr lang="en" altLang="zh-TW" sz="2800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906" y="318923"/>
            <a:ext cx="2185923" cy="6316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1713233" y="3693604"/>
            <a:ext cx="3042492" cy="469280"/>
            <a:chOff x="4137192" y="1310281"/>
            <a:chExt cx="2175140" cy="469280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9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INDEX</a:t>
              </a:r>
              <a:endPara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endParaRPr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9" y="515741"/>
            <a:ext cx="1080000" cy="4571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11" y="259835"/>
            <a:ext cx="676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 pitchFamily="2" charset="-128"/>
              </a:rPr>
              <a:t>LOGO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pic>
        <p:nvPicPr>
          <p:cNvPr id="18" name="圖片 1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9" y="1472474"/>
            <a:ext cx="1080000" cy="468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11" y="1216568"/>
            <a:ext cx="758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NAV BAR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329" y="2427562"/>
            <a:ext cx="1080000" cy="45719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082147" y="2175918"/>
            <a:ext cx="676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STYLE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69329" y="1030514"/>
            <a:ext cx="1080000" cy="468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8927381" y="771976"/>
            <a:ext cx="731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BANNER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9" y="3438434"/>
            <a:ext cx="1080000" cy="45719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11" y="3182528"/>
            <a:ext cx="1064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SHOP LIST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329" y="4530682"/>
            <a:ext cx="1080000" cy="4571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8739421" y="4279038"/>
            <a:ext cx="1019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LOOKBOOK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9" y="5927634"/>
            <a:ext cx="1080000" cy="45719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11" y="5671728"/>
            <a:ext cx="1064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PICK UP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329" y="6448704"/>
            <a:ext cx="1080000" cy="45719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8739421" y="6197060"/>
            <a:ext cx="1019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CONTACT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254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58" y="257870"/>
            <a:ext cx="1922807" cy="6342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圖片 66">
            <a:extLst>
              <a:ext uri="{FF2B5EF4-FFF2-40B4-BE49-F238E27FC236}">
                <a16:creationId xmlns="" xmlns:a16="http://schemas.microsoft.com/office/drawing/2014/main" id="{C51295BA-9EDE-144A-90DF-5663B704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9" y="0"/>
            <a:ext cx="92231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787078" y="338522"/>
            <a:ext cx="290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Heiti TC Medium" pitchFamily="2" charset="-128"/>
              </a:rPr>
              <a:t>Wireframe-Web</a:t>
            </a:r>
            <a:endParaRPr lang="en" altLang="zh-TW" sz="2800" dirty="0">
              <a:solidFill>
                <a:schemeClr val="tx1">
                  <a:lumMod val="75000"/>
                  <a:lumOff val="25000"/>
                </a:schemeClr>
              </a:solidFill>
              <a:ea typeface="Heiti TC Medium" pitchFamily="2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3354D400-D455-BE44-9B88-228A50AF0BA5}"/>
              </a:ext>
            </a:extLst>
          </p:cNvPr>
          <p:cNvGrpSpPr/>
          <p:nvPr/>
        </p:nvGrpSpPr>
        <p:grpSpPr>
          <a:xfrm>
            <a:off x="1713233" y="3693604"/>
            <a:ext cx="3042492" cy="469280"/>
            <a:chOff x="4137192" y="1310281"/>
            <a:chExt cx="2175140" cy="469280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25D94F43-35CB-2042-8836-B6A4048E6FDD}"/>
                </a:ext>
              </a:extLst>
            </p:cNvPr>
            <p:cNvSpPr/>
            <p:nvPr/>
          </p:nvSpPr>
          <p:spPr>
            <a:xfrm>
              <a:off x="4137192" y="1322340"/>
              <a:ext cx="96243" cy="457221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2A5B5DB2-6E48-AB49-A419-49D83201DE61}"/>
                </a:ext>
              </a:extLst>
            </p:cNvPr>
            <p:cNvSpPr txBox="1"/>
            <p:nvPr/>
          </p:nvSpPr>
          <p:spPr>
            <a:xfrm>
              <a:off x="4246369" y="1310281"/>
              <a:ext cx="206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Heiti TC Medium" pitchFamily="2" charset="-128"/>
                </a:rPr>
                <a:t>STYLE</a:t>
              </a:r>
              <a:endPara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Heiti TC Medium" pitchFamily="2" charset="-128"/>
              </a:endParaRPr>
            </a:p>
          </p:txBody>
        </p:sp>
      </p:grpSp>
      <p:pic>
        <p:nvPicPr>
          <p:cNvPr id="18" name="圖片 1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8" y="5072223"/>
            <a:ext cx="1602218" cy="468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10" y="4851350"/>
            <a:ext cx="888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風格介紹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09" y="3680307"/>
            <a:ext cx="1563319" cy="45719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162557" y="3428664"/>
            <a:ext cx="59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插圖</a:t>
            </a:r>
          </a:p>
        </p:txBody>
      </p:sp>
      <p:pic>
        <p:nvPicPr>
          <p:cNvPr id="22" name="圖片 2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69949" y="1464119"/>
            <a:ext cx="1979379" cy="468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9162557" y="1205582"/>
            <a:ext cx="49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標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題</a:t>
            </a:r>
          </a:p>
        </p:txBody>
      </p:sp>
      <p:pic>
        <p:nvPicPr>
          <p:cNvPr id="32" name="圖片 3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8" y="3303928"/>
            <a:ext cx="1576911" cy="468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5267409" y="3083055"/>
            <a:ext cx="918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地區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34" name="圖片 3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45983" y="4564395"/>
            <a:ext cx="1903346" cy="4680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="" xmlns:a16="http://schemas.microsoft.com/office/drawing/2014/main" id="{2A5B5DB2-6E48-AB49-A419-49D83201DE61}"/>
              </a:ext>
            </a:extLst>
          </p:cNvPr>
          <p:cNvSpPr txBox="1"/>
          <p:nvPr/>
        </p:nvSpPr>
        <p:spPr>
          <a:xfrm>
            <a:off x="8508785" y="4312753"/>
            <a:ext cx="125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SHOP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LIST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 連結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879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320</Words>
  <Application>Microsoft Office PowerPoint</Application>
  <PresentationFormat>寬螢幕</PresentationFormat>
  <Paragraphs>124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9" baseType="lpstr">
      <vt:lpstr>Arial Unicode MS</vt:lpstr>
      <vt:lpstr>Franklin Gothic Heavy</vt:lpstr>
      <vt:lpstr>Heiti TC Medium</vt:lpstr>
      <vt:lpstr>Yu Mincho</vt:lpstr>
      <vt:lpstr>微軟正黑體</vt:lpstr>
      <vt:lpstr>新細明體</vt:lpstr>
      <vt:lpstr>Arial</vt:lpstr>
      <vt:lpstr>Calibri</vt:lpstr>
      <vt:lpstr>Calibri Light</vt:lpstr>
      <vt:lpstr>ZWAdobeF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えぬ 青川</dc:creator>
  <cp:lastModifiedBy>Tina</cp:lastModifiedBy>
  <cp:revision>60</cp:revision>
  <dcterms:created xsi:type="dcterms:W3CDTF">2020-09-05T14:40:54Z</dcterms:created>
  <dcterms:modified xsi:type="dcterms:W3CDTF">2020-09-07T14:23:13Z</dcterms:modified>
</cp:coreProperties>
</file>